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1234" r:id="rId2"/>
    <p:sldId id="1247" r:id="rId3"/>
    <p:sldId id="1248" r:id="rId4"/>
    <p:sldId id="1249" r:id="rId5"/>
    <p:sldId id="1250" r:id="rId6"/>
    <p:sldId id="268" r:id="rId7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132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11/8/2023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04+05+06 </a:t>
            </a:r>
            <a:r>
              <a:rPr lang="de-DE" sz="900" dirty="0"/>
              <a:t>(18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23.10.2023 – 12.11.2023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10.11.2023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F8CC-B5C9-BAB4-921A-F7B2FDE4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(WEEK 03)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3EDC1-9BFC-98BD-2C02-600A96F46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8D1CA-B52A-9621-FFD1-C4E62957F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371DE-1DD1-8AA3-A177-07FBAC2A83B9}"/>
              </a:ext>
            </a:extLst>
          </p:cNvPr>
          <p:cNvSpPr txBox="1"/>
          <p:nvPr/>
        </p:nvSpPr>
        <p:spPr>
          <a:xfrm>
            <a:off x="410399" y="1251752"/>
            <a:ext cx="722708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Exposé </a:t>
            </a:r>
            <a:r>
              <a:rPr lang="en-US" dirty="0" err="1">
                <a:solidFill>
                  <a:schemeClr val="tx1"/>
                </a:solidFill>
              </a:rPr>
              <a:t>einarbeiten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 program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Stand der Technik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RL for part Change (maybe)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Roboter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Unterweisung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Offiziel</a:t>
            </a:r>
            <a:r>
              <a:rPr lang="en-US" dirty="0">
                <a:solidFill>
                  <a:schemeClr val="tx1"/>
                </a:solidFill>
              </a:rPr>
              <a:t> von Marius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Engerieverbrauch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Messung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Absprache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mit</a:t>
            </a:r>
            <a:r>
              <a:rPr lang="en-US" dirty="0">
                <a:solidFill>
                  <a:schemeClr val="tx1"/>
                </a:solidFill>
              </a:rPr>
              <a:t> Tobias </a:t>
            </a:r>
            <a:r>
              <a:rPr lang="en-US" dirty="0" err="1">
                <a:solidFill>
                  <a:schemeClr val="tx1"/>
                </a:solidFill>
              </a:rPr>
              <a:t>Kamps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ML: Hardware/Software (if necessary)</a:t>
            </a:r>
            <a:endParaRPr lang="en-DE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2 Week </a:t>
            </a:r>
            <a:r>
              <a:rPr lang="en-US" dirty="0" err="1">
                <a:solidFill>
                  <a:schemeClr val="tx1"/>
                </a:solidFill>
              </a:rPr>
              <a:t>ohne</a:t>
            </a:r>
            <a:r>
              <a:rPr lang="en-US" dirty="0">
                <a:solidFill>
                  <a:schemeClr val="tx1"/>
                </a:solidFill>
              </a:rPr>
              <a:t> Ludwig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(10.11 next Meeting)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72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24D3-AF31-2F49-DEF0-929CBAE1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r>
              <a:rPr lang="en-US" dirty="0"/>
              <a:t> 1 – Evaluation of a Path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25544-23C2-0329-549D-960EEE9BE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AC4A8-2714-3A7C-C72A-1868683BA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BEBC66-E2F7-C4B4-E8F3-BB2C9D58AB2A}"/>
              </a:ext>
            </a:extLst>
          </p:cNvPr>
          <p:cNvSpPr/>
          <p:nvPr/>
        </p:nvSpPr>
        <p:spPr>
          <a:xfrm>
            <a:off x="561530" y="2791909"/>
            <a:ext cx="1611442" cy="775750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Redundant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B819FD-5182-5D63-71E5-80499A9257D6}"/>
              </a:ext>
            </a:extLst>
          </p:cNvPr>
          <p:cNvSpPr/>
          <p:nvPr/>
        </p:nvSpPr>
        <p:spPr>
          <a:xfrm>
            <a:off x="2885630" y="1501390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DA23FB-BDF6-0F8F-B7C9-C86C4C4F1D9B}"/>
              </a:ext>
            </a:extLst>
          </p:cNvPr>
          <p:cNvSpPr/>
          <p:nvPr/>
        </p:nvSpPr>
        <p:spPr>
          <a:xfrm>
            <a:off x="2885630" y="2791909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Path</a:t>
            </a:r>
            <a:endParaRPr lang="en-D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969786-7E9A-D460-DCFE-767E6F56AFE6}"/>
              </a:ext>
            </a:extLst>
          </p:cNvPr>
          <p:cNvSpPr/>
          <p:nvPr/>
        </p:nvSpPr>
        <p:spPr>
          <a:xfrm>
            <a:off x="5289009" y="2791909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Score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CEA606-B851-5CF0-0699-6729515CF0D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691351" y="2130977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112016-5883-CB9B-F47F-92ABE3525B3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172972" y="3179784"/>
            <a:ext cx="71265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742BC2-80ED-3498-8354-5F0D83730E1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497072" y="3179784"/>
            <a:ext cx="791937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E5F969-5799-A301-F80D-8C9F29FE99A0}"/>
              </a:ext>
            </a:extLst>
          </p:cNvPr>
          <p:cNvSpPr/>
          <p:nvPr/>
        </p:nvSpPr>
        <p:spPr>
          <a:xfrm>
            <a:off x="2885630" y="3922971"/>
            <a:ext cx="1611442" cy="775750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Weights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38C835-5E82-E0D7-51C3-0D5B3E95C0DF}"/>
              </a:ext>
            </a:extLst>
          </p:cNvPr>
          <p:cNvSpPr/>
          <p:nvPr/>
        </p:nvSpPr>
        <p:spPr>
          <a:xfrm>
            <a:off x="561530" y="1501390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45557-856A-DD79-8294-3DBE8AF82306}"/>
              </a:ext>
            </a:extLst>
          </p:cNvPr>
          <p:cNvCxnSpPr>
            <a:cxnSpLocks/>
            <a:stCxn id="15" idx="2"/>
            <a:endCxn id="5" idx="0"/>
          </p:cNvCxnSpPr>
          <p:nvPr/>
        </p:nvCxnSpPr>
        <p:spPr>
          <a:xfrm>
            <a:off x="1367251" y="2130977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6B9D54B-A0F3-81E6-CAAC-50987508FDCB}"/>
              </a:ext>
            </a:extLst>
          </p:cNvPr>
          <p:cNvSpPr/>
          <p:nvPr/>
        </p:nvSpPr>
        <p:spPr>
          <a:xfrm>
            <a:off x="410400" y="2611322"/>
            <a:ext cx="6762393" cy="228296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0A7369-ACDB-9412-E9F3-AB8A046E306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497072" y="3535097"/>
            <a:ext cx="791937" cy="775749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4855A0-D039-C60B-BBA4-D48071023391}"/>
              </a:ext>
            </a:extLst>
          </p:cNvPr>
          <p:cNvSpPr txBox="1"/>
          <p:nvPr/>
        </p:nvSpPr>
        <p:spPr>
          <a:xfrm>
            <a:off x="7615003" y="2611322"/>
            <a:ext cx="284063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Loop: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Set R-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Get path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Analyze path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Calculate score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79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990BF-9764-935B-A5F6-7AF7EAA955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06BEC-4DE4-08C0-96C1-AB085AABB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36F1916-431C-0A7B-96A1-FA51FDED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 err="1"/>
              <a:t>Methode</a:t>
            </a:r>
            <a:r>
              <a:rPr lang="en-US" dirty="0"/>
              <a:t> 2 – Selection of redundant Parameter -- HYPERPLANE</a:t>
            </a:r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E236364-7A31-D607-8BD1-BE72CEDD90F2}"/>
              </a:ext>
            </a:extLst>
          </p:cNvPr>
          <p:cNvSpPr/>
          <p:nvPr/>
        </p:nvSpPr>
        <p:spPr>
          <a:xfrm>
            <a:off x="561530" y="2414111"/>
            <a:ext cx="2016778" cy="861240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redundant 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to random value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23B5FD-AD52-E26F-69C9-529A787F7E78}"/>
              </a:ext>
            </a:extLst>
          </p:cNvPr>
          <p:cNvSpPr/>
          <p:nvPr/>
        </p:nvSpPr>
        <p:spPr>
          <a:xfrm>
            <a:off x="561530" y="3499708"/>
            <a:ext cx="2016778" cy="8612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Path (points)</a:t>
            </a:r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7DDC18-74E9-7E64-6247-AA8A4D741297}"/>
              </a:ext>
            </a:extLst>
          </p:cNvPr>
          <p:cNvSpPr/>
          <p:nvPr/>
        </p:nvSpPr>
        <p:spPr>
          <a:xfrm>
            <a:off x="5573843" y="2990538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Score</a:t>
            </a:r>
            <a:endParaRPr lang="en-DE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174AF2-3124-B735-5E5A-29980C35073C}"/>
              </a:ext>
            </a:extLst>
          </p:cNvPr>
          <p:cNvSpPr/>
          <p:nvPr/>
        </p:nvSpPr>
        <p:spPr>
          <a:xfrm>
            <a:off x="2788193" y="4966598"/>
            <a:ext cx="1611442" cy="775750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Weights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4423966-C7D7-7AEC-8C5C-831D1A329821}"/>
              </a:ext>
            </a:extLst>
          </p:cNvPr>
          <p:cNvSpPr/>
          <p:nvPr/>
        </p:nvSpPr>
        <p:spPr>
          <a:xfrm>
            <a:off x="3051738" y="2990538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Inverse kinematics</a:t>
            </a:r>
            <a:endParaRPr lang="en-D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1FFEA4-FF63-7D07-7FA1-ED7EB2A76042}"/>
              </a:ext>
            </a:extLst>
          </p:cNvPr>
          <p:cNvCxnSpPr>
            <a:endCxn id="25" idx="1"/>
          </p:cNvCxnSpPr>
          <p:nvPr/>
        </p:nvCxnSpPr>
        <p:spPr>
          <a:xfrm>
            <a:off x="4699416" y="3378413"/>
            <a:ext cx="874427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4365937-7DAB-0CC8-3F6E-725CF7695E0C}"/>
              </a:ext>
            </a:extLst>
          </p:cNvPr>
          <p:cNvCxnSpPr>
            <a:stCxn id="22" idx="3"/>
            <a:endCxn id="38" idx="0"/>
          </p:cNvCxnSpPr>
          <p:nvPr/>
        </p:nvCxnSpPr>
        <p:spPr>
          <a:xfrm>
            <a:off x="2578308" y="2844731"/>
            <a:ext cx="1279151" cy="14580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1B4C99F-06AA-4AEA-F817-F4D4E5A9B6F6}"/>
              </a:ext>
            </a:extLst>
          </p:cNvPr>
          <p:cNvCxnSpPr>
            <a:stCxn id="24" idx="3"/>
            <a:endCxn id="38" idx="2"/>
          </p:cNvCxnSpPr>
          <p:nvPr/>
        </p:nvCxnSpPr>
        <p:spPr>
          <a:xfrm flipV="1">
            <a:off x="2578308" y="3766288"/>
            <a:ext cx="1279151" cy="164040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F763E89-09C3-1C96-303F-9263A134C85B}"/>
              </a:ext>
            </a:extLst>
          </p:cNvPr>
          <p:cNvCxnSpPr>
            <a:stCxn id="29" idx="3"/>
            <a:endCxn id="25" idx="2"/>
          </p:cNvCxnSpPr>
          <p:nvPr/>
        </p:nvCxnSpPr>
        <p:spPr>
          <a:xfrm flipV="1">
            <a:off x="4399635" y="3766288"/>
            <a:ext cx="1979929" cy="1588185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69F938B-C530-2257-FB0F-F94E7B7DA9DE}"/>
              </a:ext>
            </a:extLst>
          </p:cNvPr>
          <p:cNvSpPr/>
          <p:nvPr/>
        </p:nvSpPr>
        <p:spPr>
          <a:xfrm>
            <a:off x="7991006" y="2990538"/>
            <a:ext cx="1611442" cy="775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dirty="0"/>
              <a:t>Hyperplane construction </a:t>
            </a:r>
            <a:endParaRPr lang="en-DE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37A185-5B85-65BA-4A78-0D82B1214212}"/>
              </a:ext>
            </a:extLst>
          </p:cNvPr>
          <p:cNvCxnSpPr>
            <a:stCxn id="25" idx="3"/>
            <a:endCxn id="51" idx="1"/>
          </p:cNvCxnSpPr>
          <p:nvPr/>
        </p:nvCxnSpPr>
        <p:spPr>
          <a:xfrm>
            <a:off x="7185285" y="3378413"/>
            <a:ext cx="805721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30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0DB8-7E5A-385C-F6A1-87195DE7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text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27108-E2F5-8B8E-E931-A12B4DAD5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10.11.2023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5FCE5-11BF-13D6-9207-2690E9ECF3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4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312</Words>
  <Application>Microsoft Office PowerPoint</Application>
  <PresentationFormat>Widescreen</PresentationFormat>
  <Paragraphs>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Siemens Slab Black</vt:lpstr>
      <vt:lpstr>Siemens 2022</vt:lpstr>
      <vt:lpstr>Master-Thesis  Methodical Approach for Analyzing Process Parameters and Optimizing Boundary Conditions in Mutli-Axis Robot Programs</vt:lpstr>
      <vt:lpstr>ToDo (WEEK 03)</vt:lpstr>
      <vt:lpstr>Methode 1 – Evaluation of a Path </vt:lpstr>
      <vt:lpstr>Methode 2 – Selection of redundant Parameter -- HYPERPLANE</vt:lpstr>
      <vt:lpstr>A lot of text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83</cp:revision>
  <dcterms:created xsi:type="dcterms:W3CDTF">2023-10-02T13:28:39Z</dcterms:created>
  <dcterms:modified xsi:type="dcterms:W3CDTF">2023-11-08T14:14:51Z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